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  <p:sldMasterId id="2147483822" r:id="rId2"/>
    <p:sldMasterId id="2147483834" r:id="rId3"/>
    <p:sldMasterId id="2147483858" r:id="rId4"/>
  </p:sldMasterIdLst>
  <p:notesMasterIdLst>
    <p:notesMasterId r:id="rId13"/>
  </p:notesMasterIdLst>
  <p:handoutMasterIdLst>
    <p:handoutMasterId r:id="rId14"/>
  </p:handoutMasterIdLst>
  <p:sldIdLst>
    <p:sldId id="285" r:id="rId5"/>
    <p:sldId id="293" r:id="rId6"/>
    <p:sldId id="286" r:id="rId7"/>
    <p:sldId id="294" r:id="rId8"/>
    <p:sldId id="291" r:id="rId9"/>
    <p:sldId id="295" r:id="rId10"/>
    <p:sldId id="292" r:id="rId11"/>
    <p:sldId id="29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75791" autoAdjust="0"/>
  </p:normalViewPr>
  <p:slideViewPr>
    <p:cSldViewPr snapToGrid="0">
      <p:cViewPr varScale="1">
        <p:scale>
          <a:sx n="87" d="100"/>
          <a:sy n="87" d="100"/>
        </p:scale>
        <p:origin x="13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>
            <a:extLst>
              <a:ext uri="{FF2B5EF4-FFF2-40B4-BE49-F238E27FC236}">
                <a16:creationId xmlns:a16="http://schemas.microsoft.com/office/drawing/2014/main" id="{D7BB2949-88CA-48D1-BAD5-3F4BB0A44FA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F238ECFC-59AC-44FE-B659-734A6AD7B4E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EB9EFC-3E48-4E76-8B98-B336FEF72239}" type="datetimeFigureOut">
              <a:rPr lang="tr-TR" smtClean="0"/>
              <a:t>16.04.2022</a:t>
            </a:fld>
            <a:endParaRPr lang="tr-TR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D33214A5-18C1-4AA2-BB7B-61F87966035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649A656A-6E9E-491D-B049-C8FA5F9D0B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1A77C1-EBB0-4425-8597-8CE2471401D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946868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F8700A-9FF3-4A98-B092-0675257F6EE3}" type="datetimeFigureOut">
              <a:rPr lang="en-US" smtClean="0"/>
              <a:t>4/16/2022</a:t>
            </a:fld>
            <a:endParaRPr lang="en-US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D5D83E-1739-429E-983A-3005054BC3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785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D5D83E-1739-429E-983A-3005054BC3F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9229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39700" y="3090280"/>
            <a:ext cx="8915399" cy="366420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tr-TR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700" y="1020431"/>
            <a:ext cx="8915399" cy="1475013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accent1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700" y="2682521"/>
            <a:ext cx="8915399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tıklayın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3904" y="6248152"/>
            <a:ext cx="5187908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  <p:pic>
        <p:nvPicPr>
          <p:cNvPr id="8" name="Picture 11" descr="Logo&#10;&#10;Description automatically generated">
            <a:extLst>
              <a:ext uri="{FF2B5EF4-FFF2-40B4-BE49-F238E27FC236}">
                <a16:creationId xmlns:a16="http://schemas.microsoft.com/office/drawing/2014/main" id="{539446D0-D498-46A5-A9E4-6EF3CAD491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1" t="22815" r="37333" b="31260"/>
          <a:stretch/>
        </p:blipFill>
        <p:spPr>
          <a:xfrm>
            <a:off x="6403340" y="3515875"/>
            <a:ext cx="2600960" cy="3149600"/>
          </a:xfrm>
          <a:prstGeom prst="rect">
            <a:avLst/>
          </a:prstGeom>
        </p:spPr>
      </p:pic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00" y="0"/>
            <a:ext cx="3136900" cy="147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498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074330"/>
            <a:ext cx="8272211" cy="3678303"/>
          </a:xfrm>
        </p:spPr>
        <p:txBody>
          <a:bodyPr/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pic>
        <p:nvPicPr>
          <p:cNvPr id="9" name="Inhaltsplatzhalter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" y="5752633"/>
            <a:ext cx="2328458" cy="1092917"/>
          </a:xfrm>
          <a:prstGeom prst="rect">
            <a:avLst/>
          </a:prstGeom>
        </p:spPr>
      </p:pic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72776" y="6300121"/>
            <a:ext cx="3560687" cy="365125"/>
          </a:xfrm>
        </p:spPr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30972" y="6300121"/>
            <a:ext cx="789383" cy="365125"/>
          </a:xfrm>
        </p:spPr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905669A7-FE19-4CFB-AD59-36A4D4B722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815" r="37852" b="31260"/>
          <a:stretch/>
        </p:blipFill>
        <p:spPr>
          <a:xfrm>
            <a:off x="7689744" y="5092090"/>
            <a:ext cx="1263600" cy="157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35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112241" y="5041900"/>
            <a:ext cx="8879360" cy="1714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241" y="2616871"/>
            <a:ext cx="8879360" cy="1497507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accent1"/>
                </a:solidFill>
              </a:defRPr>
            </a:lvl1pPr>
          </a:lstStyle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241" y="4302788"/>
            <a:ext cx="8879360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6306" y="6300121"/>
            <a:ext cx="78938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4A265-544F-41C3-A715-33C0B53FFB3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Inhaltsplatzhalter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40" y="596433"/>
            <a:ext cx="2328458" cy="1092917"/>
          </a:xfrm>
          <a:prstGeom prst="rect">
            <a:avLst/>
          </a:prstGeom>
        </p:spPr>
      </p:pic>
      <p:pic>
        <p:nvPicPr>
          <p:cNvPr id="11" name="Picture 7" descr="Logo&#10;&#10;Description automatically generated">
            <a:extLst>
              <a:ext uri="{FF2B5EF4-FFF2-40B4-BE49-F238E27FC236}">
                <a16:creationId xmlns:a16="http://schemas.microsoft.com/office/drawing/2014/main" id="{72871CA9-CA37-49F8-8656-5D3F378FFED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815" r="37852" b="31260"/>
          <a:stretch/>
        </p:blipFill>
        <p:spPr>
          <a:xfrm>
            <a:off x="7444506" y="684176"/>
            <a:ext cx="1263600" cy="1573156"/>
          </a:xfrm>
          <a:prstGeom prst="rect">
            <a:avLst/>
          </a:prstGeom>
        </p:spPr>
      </p:pic>
      <p:sp>
        <p:nvSpPr>
          <p:cNvPr id="12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2240" y="6382671"/>
            <a:ext cx="3560687" cy="3651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838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4066793" cy="363304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2228004"/>
            <a:ext cx="4066794" cy="3633047"/>
          </a:xfrm>
        </p:spPr>
        <p:txBody>
          <a:bodyPr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72776" y="6300121"/>
            <a:ext cx="3560687" cy="365125"/>
          </a:xfrm>
        </p:spPr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0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30972" y="6300121"/>
            <a:ext cx="789383" cy="365125"/>
          </a:xfrm>
        </p:spPr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7" descr="Logo&#10;&#10;Description automatically generated">
            <a:extLst>
              <a:ext uri="{FF2B5EF4-FFF2-40B4-BE49-F238E27FC236}">
                <a16:creationId xmlns:a16="http://schemas.microsoft.com/office/drawing/2014/main" id="{3A11703F-5DBD-4176-B3EA-C81EFA2A7EF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815" r="37852" b="31260"/>
          <a:stretch/>
        </p:blipFill>
        <p:spPr>
          <a:xfrm>
            <a:off x="7689744" y="5092090"/>
            <a:ext cx="1263600" cy="157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4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2250893"/>
            <a:ext cx="3815306" cy="536005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2250893"/>
            <a:ext cx="3815305" cy="553373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/>
              <a:t>Asıl metin stillerini düzenlemek için tıklayın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tr-TR"/>
              <a:t>Asıl metin stillerini düzenlemek için tıklayın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  <a:endParaRPr lang="en-US" dirty="0"/>
          </a:p>
        </p:txBody>
      </p:sp>
      <p:sp>
        <p:nvSpPr>
          <p:cNvPr id="14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72776" y="6300121"/>
            <a:ext cx="3560687" cy="365125"/>
          </a:xfrm>
        </p:spPr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630972" y="6300121"/>
            <a:ext cx="789383" cy="365125"/>
          </a:xfrm>
        </p:spPr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pic>
        <p:nvPicPr>
          <p:cNvPr id="10" name="Picture 7" descr="Logo&#10;&#10;Description automatically generated">
            <a:extLst>
              <a:ext uri="{FF2B5EF4-FFF2-40B4-BE49-F238E27FC236}">
                <a16:creationId xmlns:a16="http://schemas.microsoft.com/office/drawing/2014/main" id="{676BE69D-1C34-4490-8E90-8032B77A86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815" r="37852" b="31260"/>
          <a:stretch/>
        </p:blipFill>
        <p:spPr>
          <a:xfrm>
            <a:off x="7689744" y="5092090"/>
            <a:ext cx="1263600" cy="157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814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330512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  <a:endParaRPr lang="en-US" dirty="0"/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72776" y="6300121"/>
            <a:ext cx="3560687" cy="365125"/>
          </a:xfrm>
        </p:spPr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pic>
        <p:nvPicPr>
          <p:cNvPr id="6" name="Picture 7" descr="Logo&#10;&#10;Description automatically generated">
            <a:extLst>
              <a:ext uri="{FF2B5EF4-FFF2-40B4-BE49-F238E27FC236}">
                <a16:creationId xmlns:a16="http://schemas.microsoft.com/office/drawing/2014/main" id="{4395A55E-5E2F-40C9-9717-F84CA74726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815" r="37852" b="31260"/>
          <a:stretch/>
        </p:blipFill>
        <p:spPr>
          <a:xfrm>
            <a:off x="7689744" y="5092090"/>
            <a:ext cx="1263600" cy="157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147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372776" y="6300121"/>
            <a:ext cx="3560687" cy="365125"/>
          </a:xfrm>
        </p:spPr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pic>
        <p:nvPicPr>
          <p:cNvPr id="5" name="Picture 7" descr="Logo&#10;&#10;Description automatically generated">
            <a:extLst>
              <a:ext uri="{FF2B5EF4-FFF2-40B4-BE49-F238E27FC236}">
                <a16:creationId xmlns:a16="http://schemas.microsoft.com/office/drawing/2014/main" id="{D9CD29FA-16C6-4468-BBA4-99EA8313983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815" r="37852" b="31260"/>
          <a:stretch/>
        </p:blipFill>
        <p:spPr>
          <a:xfrm>
            <a:off x="7689744" y="5092090"/>
            <a:ext cx="1263600" cy="157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56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27000" y="3085764"/>
            <a:ext cx="8915400" cy="365793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" y="894442"/>
            <a:ext cx="8915400" cy="1475013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" y="2456695"/>
            <a:ext cx="8915400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8" name="Picture 11" descr="Logo&#10;&#10;Description automatically generated">
            <a:extLst>
              <a:ext uri="{FF2B5EF4-FFF2-40B4-BE49-F238E27FC236}">
                <a16:creationId xmlns:a16="http://schemas.microsoft.com/office/drawing/2014/main" id="{539446D0-D498-46A5-A9E4-6EF3CAD491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1" t="22815" r="37333" b="31260"/>
          <a:stretch/>
        </p:blipFill>
        <p:spPr>
          <a:xfrm>
            <a:off x="6275070" y="3468165"/>
            <a:ext cx="2600960" cy="3149600"/>
          </a:xfrm>
          <a:prstGeom prst="rect">
            <a:avLst/>
          </a:prstGeom>
        </p:spPr>
      </p:pic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3904" y="6248152"/>
            <a:ext cx="518790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  <p:pic>
        <p:nvPicPr>
          <p:cNvPr id="10" name="Grafi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00" y="0"/>
            <a:ext cx="3136900" cy="147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8526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180497"/>
            <a:ext cx="8272211" cy="367830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675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F4A265-544F-41C3-A715-33C0B53FFB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337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101601" y="5041901"/>
            <a:ext cx="8940800" cy="1727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1601" y="2641268"/>
            <a:ext cx="8940799" cy="1497507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601" y="4333943"/>
            <a:ext cx="8940799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2240" y="6382671"/>
            <a:ext cx="3560687" cy="365125"/>
          </a:xfrm>
          <a:prstGeom prst="rect">
            <a:avLst/>
          </a:prstGeo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6306" y="6300121"/>
            <a:ext cx="78938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4A265-544F-41C3-A715-33C0B53FFB3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7" descr="Logo&#10;&#10;Description automatically generated">
            <a:extLst>
              <a:ext uri="{FF2B5EF4-FFF2-40B4-BE49-F238E27FC236}">
                <a16:creationId xmlns:a16="http://schemas.microsoft.com/office/drawing/2014/main" id="{2AE3C8AB-0446-4811-9410-E2C9FA1067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963" r="37852" b="31111"/>
          <a:stretch/>
        </p:blipFill>
        <p:spPr>
          <a:xfrm>
            <a:off x="7600769" y="614905"/>
            <a:ext cx="1264920" cy="157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8469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4066793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2228004"/>
            <a:ext cx="4066794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43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2250893"/>
            <a:ext cx="3815306" cy="536005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2250893"/>
            <a:ext cx="3815305" cy="553373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7567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512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66176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1664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9700" y="3085764"/>
            <a:ext cx="8839200" cy="367063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700" y="846315"/>
            <a:ext cx="8839200" cy="1475013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700" y="2439563"/>
            <a:ext cx="8839200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00" y="0"/>
            <a:ext cx="3136900" cy="1472378"/>
          </a:xfrm>
          <a:prstGeom prst="rect">
            <a:avLst/>
          </a:prstGeom>
        </p:spPr>
      </p:pic>
      <p:pic>
        <p:nvPicPr>
          <p:cNvPr id="10" name="Picture 11" descr="Logo&#10;&#10;Description automatically generated">
            <a:extLst>
              <a:ext uri="{FF2B5EF4-FFF2-40B4-BE49-F238E27FC236}">
                <a16:creationId xmlns:a16="http://schemas.microsoft.com/office/drawing/2014/main" id="{539446D0-D498-46A5-A9E4-6EF3CAD491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1" t="22815" r="37333" b="31260"/>
          <a:stretch/>
        </p:blipFill>
        <p:spPr>
          <a:xfrm>
            <a:off x="6275070" y="3468165"/>
            <a:ext cx="2600960" cy="3149600"/>
          </a:xfrm>
          <a:prstGeom prst="rect">
            <a:avLst/>
          </a:prstGeom>
        </p:spPr>
      </p:pic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3904" y="6248152"/>
            <a:ext cx="518790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97334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180497"/>
            <a:ext cx="8272211" cy="367830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9" name="Slide Number Placeholder 5"/>
          <p:cNvSpPr txBox="1">
            <a:spLocks/>
          </p:cNvSpPr>
          <p:nvPr userDrawn="1"/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675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4F4A265-544F-41C3-A715-33C0B53FFB3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4280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112240" y="5141975"/>
            <a:ext cx="8892059" cy="160582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241" y="2638688"/>
            <a:ext cx="8892058" cy="1497507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240" y="4338807"/>
            <a:ext cx="8892059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2240" y="6382671"/>
            <a:ext cx="3560687" cy="365125"/>
          </a:xfrm>
          <a:prstGeom prst="rect">
            <a:avLst/>
          </a:prstGeo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6306" y="6300121"/>
            <a:ext cx="78938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4A265-544F-41C3-A715-33C0B53FFB3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7" descr="Logo&#10;&#10;Description automatically generated">
            <a:extLst>
              <a:ext uri="{FF2B5EF4-FFF2-40B4-BE49-F238E27FC236}">
                <a16:creationId xmlns:a16="http://schemas.microsoft.com/office/drawing/2014/main" id="{31876FA4-D263-43B1-B279-384DC57DB6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9" t="22689" r="37672" b="31385"/>
          <a:stretch/>
        </p:blipFill>
        <p:spPr>
          <a:xfrm>
            <a:off x="7602089" y="610460"/>
            <a:ext cx="1263600" cy="157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141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4066793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2228004"/>
            <a:ext cx="4066794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97023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2250893"/>
            <a:ext cx="3815306" cy="536005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2250893"/>
            <a:ext cx="3815305" cy="553373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3494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512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484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8934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39700" y="3085764"/>
            <a:ext cx="8864600" cy="364523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700" y="808620"/>
            <a:ext cx="8864600" cy="1475013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700" y="2391483"/>
            <a:ext cx="8864599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2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8" name="Grafi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7100" y="0"/>
            <a:ext cx="3136900" cy="1472378"/>
          </a:xfrm>
          <a:prstGeom prst="rect">
            <a:avLst/>
          </a:prstGeom>
        </p:spPr>
      </p:pic>
      <p:pic>
        <p:nvPicPr>
          <p:cNvPr id="10" name="Picture 11" descr="Logo&#10;&#10;Description automatically generated">
            <a:extLst>
              <a:ext uri="{FF2B5EF4-FFF2-40B4-BE49-F238E27FC236}">
                <a16:creationId xmlns:a16="http://schemas.microsoft.com/office/drawing/2014/main" id="{539446D0-D498-46A5-A9E4-6EF3CAD491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41" t="22815" r="37333" b="31260"/>
          <a:stretch/>
        </p:blipFill>
        <p:spPr>
          <a:xfrm>
            <a:off x="6275070" y="3468165"/>
            <a:ext cx="2600960" cy="3149600"/>
          </a:xfrm>
          <a:prstGeom prst="rect">
            <a:avLst/>
          </a:prstGeom>
        </p:spPr>
      </p:pic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3904" y="6248152"/>
            <a:ext cx="5187908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63549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214" y="614407"/>
            <a:ext cx="8482004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180497"/>
            <a:ext cx="8272211" cy="3678303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471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112240" y="5141975"/>
            <a:ext cx="8904759" cy="1605821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241" y="2617377"/>
            <a:ext cx="8904758" cy="1497507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accent1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241" y="4328491"/>
            <a:ext cx="8904758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2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9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2240" y="6382671"/>
            <a:ext cx="3560687" cy="365125"/>
          </a:xfrm>
          <a:prstGeom prst="rect">
            <a:avLst/>
          </a:prstGeo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Cost Action Urban Tree Guard - https://www.cost.eu/actions/CA20132</a:t>
            </a:r>
            <a:r>
              <a:rPr lang="en-GB" dirty="0"/>
              <a:t>/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6306" y="6300121"/>
            <a:ext cx="789383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F4A265-544F-41C3-A715-33C0B53FFB3A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9" descr="Logo&#10;&#10;Description automatically generated">
            <a:extLst>
              <a:ext uri="{FF2B5EF4-FFF2-40B4-BE49-F238E27FC236}">
                <a16:creationId xmlns:a16="http://schemas.microsoft.com/office/drawing/2014/main" id="{1920456A-7088-472C-98B7-B220FA977CC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4" t="22666" r="38148" b="31407"/>
          <a:stretch/>
        </p:blipFill>
        <p:spPr>
          <a:xfrm>
            <a:off x="7602054" y="593163"/>
            <a:ext cx="1263635" cy="157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5821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4066793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1313" y="2228004"/>
            <a:ext cx="4066794" cy="3633047"/>
          </a:xfrm>
        </p:spPr>
        <p:txBody>
          <a:bodyPr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2797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334487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5415" y="2250893"/>
            <a:ext cx="3815306" cy="536005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6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2802" y="2250893"/>
            <a:ext cx="3815305" cy="553373"/>
          </a:xfrm>
        </p:spPr>
        <p:txBody>
          <a:bodyPr anchor="b">
            <a:noAutofit/>
          </a:bodyPr>
          <a:lstStyle>
            <a:lvl1pPr marL="0" indent="0">
              <a:buNone/>
              <a:defRPr sz="1650" b="0">
                <a:solidFill>
                  <a:schemeClr val="accent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2" y="2926053"/>
            <a:ext cx="4044825" cy="2934999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95329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330512" y="606555"/>
            <a:ext cx="8475027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3081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8466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11.xml"/><Relationship Id="rId9" Type="http://schemas.openxmlformats.org/officeDocument/2006/relationships/image" Target="../media/image5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theme" Target="../theme/theme3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9.xml"/><Relationship Id="rId10" Type="http://schemas.openxmlformats.org/officeDocument/2006/relationships/image" Target="../media/image6.png"/><Relationship Id="rId4" Type="http://schemas.openxmlformats.org/officeDocument/2006/relationships/slideLayout" Target="../slideLayouts/slideLayout18.xml"/><Relationship Id="rId9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6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5.xml"/><Relationship Id="rId9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 dirty="0"/>
              <a:t>Formatvorlagen des Textmasters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300121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768964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</p:sldLayoutIdLst>
  <p:hf hdr="0" dt="0"/>
  <p:txStyles>
    <p:titleStyle>
      <a:lvl1pPr algn="l" defTabSz="342900" rtl="0" eaLnBrk="1" latinLnBrk="0" hangingPunct="1">
        <a:spcBef>
          <a:spcPct val="0"/>
        </a:spcBef>
        <a:buNone/>
        <a:defRPr sz="21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350" kern="1200">
          <a:solidFill>
            <a:schemeClr val="tx2"/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2"/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3" name="Picture 7" descr="Logo&#10;&#10;Description automatically generated">
            <a:extLst>
              <a:ext uri="{FF2B5EF4-FFF2-40B4-BE49-F238E27FC236}">
                <a16:creationId xmlns:a16="http://schemas.microsoft.com/office/drawing/2014/main" id="{58F0249D-65FF-43A3-92A4-C18C94CA616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59" t="22963" r="37852" b="31111"/>
          <a:stretch/>
        </p:blipFill>
        <p:spPr>
          <a:xfrm>
            <a:off x="7734300" y="5149341"/>
            <a:ext cx="1264920" cy="1574800"/>
          </a:xfrm>
          <a:prstGeom prst="rect">
            <a:avLst/>
          </a:prstGeom>
        </p:spPr>
      </p:pic>
      <p:pic>
        <p:nvPicPr>
          <p:cNvPr id="14" name="Inhaltsplatzhalter 5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083"/>
            <a:ext cx="2328458" cy="1092917"/>
          </a:xfrm>
          <a:prstGeom prst="rect">
            <a:avLst/>
          </a:prstGeom>
        </p:spPr>
      </p:pic>
      <p:sp>
        <p:nvSpPr>
          <p:cNvPr id="2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213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  <p:sldLayoutId id="2147483826" r:id="rId4"/>
    <p:sldLayoutId id="2147483827" r:id="rId5"/>
    <p:sldLayoutId id="2147483828" r:id="rId6"/>
    <p:sldLayoutId id="2147483829" r:id="rId7"/>
  </p:sldLayoutIdLst>
  <p:hf hdr="0" dt="0"/>
  <p:txStyles>
    <p:titleStyle>
      <a:lvl1pPr algn="l" defTabSz="342900" rtl="0" eaLnBrk="1" latinLnBrk="0" hangingPunct="1">
        <a:spcBef>
          <a:spcPct val="0"/>
        </a:spcBef>
        <a:buNone/>
        <a:defRPr sz="21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350" kern="1200">
          <a:solidFill>
            <a:schemeClr val="tx2"/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2"/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2" name="Inhaltsplatzhalter 5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083"/>
            <a:ext cx="2328458" cy="1092917"/>
          </a:xfrm>
          <a:prstGeom prst="rect">
            <a:avLst/>
          </a:prstGeom>
        </p:spPr>
      </p:pic>
      <p:pic>
        <p:nvPicPr>
          <p:cNvPr id="14" name="Picture 7" descr="Logo&#10;&#10;Description automatically generated">
            <a:extLst>
              <a:ext uri="{FF2B5EF4-FFF2-40B4-BE49-F238E27FC236}">
                <a16:creationId xmlns:a16="http://schemas.microsoft.com/office/drawing/2014/main" id="{ECE1C302-60DA-4DE3-8FC7-ECC9708396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9" t="22689" r="37672" b="31385"/>
          <a:stretch/>
        </p:blipFill>
        <p:spPr>
          <a:xfrm>
            <a:off x="7747000" y="5147954"/>
            <a:ext cx="1263600" cy="1573156"/>
          </a:xfrm>
          <a:prstGeom prst="rect">
            <a:avLst/>
          </a:prstGeom>
        </p:spPr>
      </p:pic>
      <p:sp>
        <p:nvSpPr>
          <p:cNvPr id="1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27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</p:sldLayoutIdLst>
  <p:hf hdr="0" dt="0"/>
  <p:txStyles>
    <p:titleStyle>
      <a:lvl1pPr algn="l" defTabSz="342900" rtl="0" eaLnBrk="1" latinLnBrk="0" hangingPunct="1">
        <a:spcBef>
          <a:spcPct val="0"/>
        </a:spcBef>
        <a:buNone/>
        <a:defRPr sz="21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350" kern="1200">
          <a:solidFill>
            <a:schemeClr val="tx2"/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2"/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2" name="Inhaltsplatzhalter 5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65083"/>
            <a:ext cx="2328458" cy="1092917"/>
          </a:xfrm>
          <a:prstGeom prst="rect">
            <a:avLst/>
          </a:prstGeom>
        </p:spPr>
      </p:pic>
      <p:pic>
        <p:nvPicPr>
          <p:cNvPr id="15" name="Picture 9" descr="Logo&#10;&#10;Description automatically generated">
            <a:extLst>
              <a:ext uri="{FF2B5EF4-FFF2-40B4-BE49-F238E27FC236}">
                <a16:creationId xmlns:a16="http://schemas.microsoft.com/office/drawing/2014/main" id="{E413B8FE-BC49-452A-B21F-8ECA47C9A2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4" t="22666" r="38148" b="31407"/>
          <a:stretch/>
        </p:blipFill>
        <p:spPr>
          <a:xfrm>
            <a:off x="7739349" y="5147910"/>
            <a:ext cx="1263635" cy="1573200"/>
          </a:xfrm>
          <a:prstGeom prst="rect">
            <a:avLst/>
          </a:prstGeom>
        </p:spPr>
      </p:pic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98176" y="6300122"/>
            <a:ext cx="35606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accent2"/>
                </a:solidFill>
              </a:defRPr>
            </a:lvl1pPr>
          </a:lstStyle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0972" y="6297887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2"/>
                </a:solidFill>
              </a:defRPr>
            </a:lvl1pPr>
          </a:lstStyle>
          <a:p>
            <a:fld id="{A4F4A265-544F-41C3-A715-33C0B53FF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238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</p:sldLayoutIdLst>
  <p:hf hdr="0" dt="0"/>
  <p:txStyles>
    <p:titleStyle>
      <a:lvl1pPr algn="l" defTabSz="342900" rtl="0" eaLnBrk="1" latinLnBrk="0" hangingPunct="1">
        <a:spcBef>
          <a:spcPct val="0"/>
        </a:spcBef>
        <a:buNone/>
        <a:defRPr sz="21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350" kern="1200">
          <a:solidFill>
            <a:schemeClr val="tx2"/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2"/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Untertitel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4294967295"/>
          </p:nvPr>
        </p:nvSpPr>
        <p:spPr>
          <a:xfrm>
            <a:off x="8382000" y="5956300"/>
            <a:ext cx="762000" cy="365125"/>
          </a:xfrm>
        </p:spPr>
        <p:txBody>
          <a:bodyPr/>
          <a:lstStyle/>
          <a:p>
            <a:fld id="{A4F4A265-544F-41C3-A715-33C0B53FFB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3589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B7756-897D-4B37-AB5D-254CBEBCC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66C4D0-9ACC-46FF-959E-7E2BB1EFA2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D8F65-BC37-4630-9E84-04B2A62754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3C0A51-6176-4DC3-8BDA-29DFE7ED9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030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>
            <a:extLst>
              <a:ext uri="{FF2B5EF4-FFF2-40B4-BE49-F238E27FC236}">
                <a16:creationId xmlns:a16="http://schemas.microsoft.com/office/drawing/2014/main" id="{FEAF4706-1153-46E6-854C-9499A350BEF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6" name="Subtitle 25">
            <a:extLst>
              <a:ext uri="{FF2B5EF4-FFF2-40B4-BE49-F238E27FC236}">
                <a16:creationId xmlns:a16="http://schemas.microsoft.com/office/drawing/2014/main" id="{B7255996-7DC1-4D60-98AC-E5510AA6A39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Cost Action Urban Tree Guard - https://www.cost.eu/actions/CA20132/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294967295"/>
          </p:nvPr>
        </p:nvSpPr>
        <p:spPr>
          <a:xfrm>
            <a:off x="8355013" y="6300788"/>
            <a:ext cx="788987" cy="365125"/>
          </a:xfrm>
        </p:spPr>
        <p:txBody>
          <a:bodyPr/>
          <a:lstStyle/>
          <a:p>
            <a:fld id="{A4F4A265-544F-41C3-A715-33C0B53FFB3A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1449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34248-1FDA-47C9-A7A2-CA66EC55A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5CAD1B-A370-46F2-9DD7-2C4D973AF4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8785F7F-0216-4588-A900-B55D3B294E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67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E987EF66-8B6A-440C-B751-9DEE65637B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1477D7C9-A784-4376-A57E-E53779912D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Cost Action Urban Tree Guard - https://www.cost.eu/actions/CA20132/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294967295"/>
          </p:nvPr>
        </p:nvSpPr>
        <p:spPr>
          <a:xfrm>
            <a:off x="8355013" y="6142038"/>
            <a:ext cx="788987" cy="365125"/>
          </a:xfrm>
        </p:spPr>
        <p:txBody>
          <a:bodyPr/>
          <a:lstStyle/>
          <a:p>
            <a:fld id="{A4F4A265-544F-41C3-A715-33C0B53FFB3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862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6B2ABC-517A-4984-964E-35B6CBF8E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2C9A56-9B52-4652-AB94-15581C0B84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A5758E-A9E8-45AE-8877-D83B5FBD8CF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2260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8587480E-C5FF-474B-A06D-0AC31CDD896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ubtitle 8">
            <a:extLst>
              <a:ext uri="{FF2B5EF4-FFF2-40B4-BE49-F238E27FC236}">
                <a16:creationId xmlns:a16="http://schemas.microsoft.com/office/drawing/2014/main" id="{D6F8867C-9800-42F5-9468-2A194E7589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Cost Action Urban Tree Guard - https://www.cost.eu/actions/CA20132/</a:t>
            </a:r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4294967295"/>
          </p:nvPr>
        </p:nvSpPr>
        <p:spPr>
          <a:xfrm>
            <a:off x="8355013" y="5956300"/>
            <a:ext cx="788987" cy="365125"/>
          </a:xfrm>
        </p:spPr>
        <p:txBody>
          <a:bodyPr/>
          <a:lstStyle/>
          <a:p>
            <a:fld id="{A4F4A265-544F-41C3-A715-33C0B53FFB3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022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E50FB-E29F-41CE-B05A-8CA0C02C4C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81E11D-1855-43F5-A7CD-3EA43B0C65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CE3BCE-A7FF-40B1-9B62-06465FC652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en-GB"/>
              <a:t>Cost Action Urban Tree Guard - https://www.cost.eu/actions/CA20132/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300E77-0866-493A-A5A2-445CC4E9A4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4F4A265-544F-41C3-A715-33C0B53FFB3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671853"/>
      </p:ext>
    </p:extLst>
  </p:cSld>
  <p:clrMapOvr>
    <a:masterClrMapping/>
  </p:clrMapOvr>
</p:sld>
</file>

<file path=ppt/theme/theme1.xml><?xml version="1.0" encoding="utf-8"?>
<a:theme xmlns:a="http://schemas.openxmlformats.org/drawingml/2006/main" name="4_Dividende">
  <a:themeElements>
    <a:clrScheme name="Dividende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1A3260"/>
      </a:accent1>
      <a:accent2>
        <a:srgbClr val="4590B8"/>
      </a:accent2>
      <a:accent3>
        <a:srgbClr val="45CBE8"/>
      </a:accent3>
      <a:accent4>
        <a:srgbClr val="969FA7"/>
      </a:accent4>
      <a:accent5>
        <a:srgbClr val="A2C777"/>
      </a:accent5>
      <a:accent6>
        <a:srgbClr val="42955F"/>
      </a:accent6>
      <a:hlink>
        <a:srgbClr val="828282"/>
      </a:hlink>
      <a:folHlink>
        <a:srgbClr val="A5A5A5"/>
      </a:folHlink>
    </a:clrScheme>
    <a:fontScheme name="Dividend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e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ST Action Template" id="{7EF0694F-4053-4BEC-ACCC-F1469200DA05}" vid="{2E689640-E3DD-4377-AC76-EDB30E9A78AA}"/>
    </a:ext>
  </a:extLst>
</a:theme>
</file>

<file path=ppt/theme/theme2.xml><?xml version="1.0" encoding="utf-8"?>
<a:theme xmlns:a="http://schemas.openxmlformats.org/drawingml/2006/main" name="5_Dividende">
  <a:themeElements>
    <a:clrScheme name="Dividende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366658"/>
      </a:accent1>
      <a:accent2>
        <a:srgbClr val="8CB64A"/>
      </a:accent2>
      <a:accent3>
        <a:srgbClr val="88D5A9"/>
      </a:accent3>
      <a:accent4>
        <a:srgbClr val="969FA7"/>
      </a:accent4>
      <a:accent5>
        <a:srgbClr val="E8A844"/>
      </a:accent5>
      <a:accent6>
        <a:srgbClr val="A1561F"/>
      </a:accent6>
      <a:hlink>
        <a:srgbClr val="828282"/>
      </a:hlink>
      <a:folHlink>
        <a:srgbClr val="A5A5A5"/>
      </a:folHlink>
    </a:clrScheme>
    <a:fontScheme name="Dividend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e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ST Action Template" id="{7EF0694F-4053-4BEC-ACCC-F1469200DA05}" vid="{8B3D85AF-12FA-413F-B7D7-E7526552EE0E}"/>
    </a:ext>
  </a:extLst>
</a:theme>
</file>

<file path=ppt/theme/theme3.xml><?xml version="1.0" encoding="utf-8"?>
<a:theme xmlns:a="http://schemas.openxmlformats.org/drawingml/2006/main" name="1_Dividende">
  <a:themeElements>
    <a:clrScheme name="Dividende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65359"/>
      </a:accent1>
      <a:accent2>
        <a:srgbClr val="ED8428"/>
      </a:accent2>
      <a:accent3>
        <a:srgbClr val="E6C46D"/>
      </a:accent3>
      <a:accent4>
        <a:srgbClr val="969FA7"/>
      </a:accent4>
      <a:accent5>
        <a:srgbClr val="A9C37C"/>
      </a:accent5>
      <a:accent6>
        <a:srgbClr val="5A8071"/>
      </a:accent6>
      <a:hlink>
        <a:srgbClr val="828282"/>
      </a:hlink>
      <a:folHlink>
        <a:srgbClr val="A5A5A5"/>
      </a:folHlink>
    </a:clrScheme>
    <a:fontScheme name="Dividend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e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ST Action Template" id="{7EF0694F-4053-4BEC-ACCC-F1469200DA05}" vid="{C5C001D2-CAD9-4CBB-9A8D-4D1886C2D9A1}"/>
    </a:ext>
  </a:extLst>
</a:theme>
</file>

<file path=ppt/theme/theme4.xml><?xml version="1.0" encoding="utf-8"?>
<a:theme xmlns:a="http://schemas.openxmlformats.org/drawingml/2006/main" name="2_Dividende">
  <a:themeElements>
    <a:clrScheme name="Dividende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e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e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ST Action Template" id="{7EF0694F-4053-4BEC-ACCC-F1469200DA05}" vid="{1B4C97B0-4C8D-4E6C-B0CB-F0CDCB4681D6}"/>
    </a:ext>
  </a:extLst>
</a:theme>
</file>

<file path=ppt/theme/theme5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COST Action Template[4156]</Template>
  <TotalTime>0</TotalTime>
  <Words>151</Words>
  <Application>Microsoft Office PowerPoint</Application>
  <PresentationFormat>On-screen Show (4:3)</PresentationFormat>
  <Paragraphs>15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Gill Sans MT</vt:lpstr>
      <vt:lpstr>Wingdings 2</vt:lpstr>
      <vt:lpstr>4_Dividende</vt:lpstr>
      <vt:lpstr>5_Dividende</vt:lpstr>
      <vt:lpstr>1_Dividende</vt:lpstr>
      <vt:lpstr>2_Dividende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Abdul Kadir</dc:creator>
  <cp:lastModifiedBy>Referee</cp:lastModifiedBy>
  <cp:revision>6</cp:revision>
  <dcterms:created xsi:type="dcterms:W3CDTF">2022-02-04T08:47:07Z</dcterms:created>
  <dcterms:modified xsi:type="dcterms:W3CDTF">2022-04-16T09:23:28Z</dcterms:modified>
</cp:coreProperties>
</file>