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7"/>
  </p:notesMasterIdLst>
  <p:sldIdLst>
    <p:sldId id="257" r:id="rId5"/>
    <p:sldId id="3278" r:id="rId6"/>
  </p:sldIdLst>
  <p:sldSz cx="12192000" cy="6858000"/>
  <p:notesSz cx="6858000" cy="9144000"/>
  <p:defaultTextStyle>
    <a:defPPr>
      <a:defRPr lang="sv-S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E5961"/>
    <a:srgbClr val="70AD47"/>
    <a:srgbClr val="4DC5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llanmörkt format 2 - Dekorfärg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llanmörkt format 2 - Dekorfärg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38B1855-1B75-4FBE-930C-398BA8C253C6}" styleName="Format med tema 2 - dekorfärg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94604" autoAdjust="0"/>
  </p:normalViewPr>
  <p:slideViewPr>
    <p:cSldViewPr snapToGrid="0">
      <p:cViewPr varScale="1">
        <p:scale>
          <a:sx n="104" d="100"/>
          <a:sy n="104" d="100"/>
        </p:scale>
        <p:origin x="75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631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sidhuvud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3" name="Platshållare fö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5AA41C-47BC-475B-AB5E-406BEC3975F2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4" name="Platshållare för bildobjekt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sv-SE"/>
          </a:p>
        </p:txBody>
      </p:sp>
      <p:sp>
        <p:nvSpPr>
          <p:cNvPr id="5" name="Platshållare för anteckninga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6" name="Platshållare för sidfo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sv-SE"/>
          </a:p>
        </p:txBody>
      </p:sp>
      <p:sp>
        <p:nvSpPr>
          <p:cNvPr id="7" name="Platshållare för bild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240022-3B6E-48F0-A11C-B2DD10457CE6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8366201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bildobjekt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latshållare för anteckninga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v-SE" dirty="0"/>
          </a:p>
        </p:txBody>
      </p:sp>
      <p:sp>
        <p:nvSpPr>
          <p:cNvPr id="4" name="Platshållare för bildnumm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9240022-3B6E-48F0-A11C-B2DD10457CE6}" type="slidenum">
              <a:rPr lang="sv-SE" smtClean="0"/>
              <a:t>1</a:t>
            </a:fld>
            <a:endParaRPr lang="sv-SE" dirty="0"/>
          </a:p>
        </p:txBody>
      </p:sp>
    </p:spTree>
    <p:extLst>
      <p:ext uri="{BB962C8B-B14F-4D97-AF65-F5344CB8AC3E}">
        <p14:creationId xmlns:p14="http://schemas.microsoft.com/office/powerpoint/2010/main" val="13543522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89C8FD72-AFDE-358B-F6A6-8D44B6814D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FB21E212-9DA5-C325-5D34-F7C5BA41E44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8AB2BBB-AD15-0AD8-2874-355CD4901B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3E24E650-0DB7-9A99-62E7-886E965BAE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DCC6936-BE96-C4C2-D65C-F75AC139F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961421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7DF72012-6ED2-EEF0-9961-9570B49EA8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6106951-4E76-CEC5-1799-E3E2FC5FE3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59D39C33-7627-3849-70EB-AB533B03DC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B3D04640-1437-A443-F1ED-311A68944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B6A10A27-CA75-5F35-AA23-0064898321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4585337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A953D0E-2E90-49F7-E88A-8EB2F63A34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CAA45AAA-5F10-CC60-CD2A-46D157178A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BFCBF77-D7BB-FAD0-AA1D-7DAC22219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89AE0E3B-5FE4-2DDB-8881-0AB20815A7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68067DC-6261-EF59-26D4-CA8B57D4B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396553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DFD28E3-5C49-945F-049F-6C4705C749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D2F0E63A-D870-8544-5112-F29E62A4062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39E7A9EA-DA27-2B7E-7ADA-AAFCB7E49C1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0C8A6C9E-D000-C6F5-329E-2C98C0D9D8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58BA4F5A-6F66-4DE3-83FB-89C081661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95948114-4613-F405-A27A-82970A3DC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84211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F58726D-195C-AE65-13F3-143D34862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DC33C316-5797-0527-546C-C3FE7EBABE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84EF42BC-63AD-8260-BDDB-4D97419128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A5AAF0EC-0BBC-AE45-14B8-13468756C6D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3990B10A-8D94-7872-D560-619CE3287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E14560D0-F584-FF8C-54CB-6E06391613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43F9A60B-71E7-B83A-D7E0-50DE46B8B1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2918FE45-ADAB-3E68-295E-85BF03EB6A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437030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5AC3CE0-07D7-694D-BCAB-E379465635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188E6339-64BC-C9B2-BDF8-228A7B63D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31767A9B-FC4E-3827-7E91-C4E6CA09F8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6F8DFABF-3319-23FA-2472-EBA216C180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29654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E1A4BCD7-36EE-B331-9AA9-3E8204810D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64B27301-5139-90CA-BC33-EF228E3FF9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33D314BD-5DCE-0E7C-EB64-9CCCFD071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107691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0D48360A-C3F7-F673-F4D9-D7D1F39F8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7B223BB2-F1C8-43C0-9944-0C5CFE6F2B3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6B292CEF-C5AF-C7AA-9F15-C46F3D909E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D2761899-53FA-14C9-36B6-40715F89C6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B00BA507-F775-20A0-9AB5-F002C7B91B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D8C22C6D-4ACC-0131-6544-4B3CFDDD2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103996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446BFD9-9A01-D343-655B-D0B0A11F5A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5666CD87-97B4-8E91-7FD5-EE7258DEB17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SE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36AC74E-B438-763D-19C0-4F5CCBED3D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F479435C-6A68-0BD3-B22F-785CBC5E6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E2A17F7-F4E0-B66A-EB3C-4F3287088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BA09E529-2D76-F1C9-0F42-483D977EF7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5220358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AA419D9-0849-CEE9-0E19-37E1780E2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A0387E30-0B9C-763F-2A24-647BEC27D7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865855DB-E605-E76F-7DF2-3D23CF437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FDB34F7-7C7C-CBF5-2A01-7B20803C4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C1705EB-22C0-0388-8346-8536F62C8D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3773882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A9AB63C3-D6DB-CDC2-AA17-0B1986BFD24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01A550EE-A166-F243-19C2-7F4997DFD0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B8BF1869-B219-DAB3-AF41-7384343FC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45CDD994-CC05-308B-62CD-4FB3AC937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C3CFF5B-99F2-B5DB-A8B5-1217071845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38127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53A6E4E1-3E4E-7AD5-0D5B-D84168A5F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BD00C3F-59E8-06AA-BFE4-39D8E8CF3C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7567BD5A-D7A8-DEDE-C221-E80D3BC668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14F93-392F-42AF-B956-D176CC67AD31}" type="datetimeFigureOut">
              <a:rPr lang="sv-SE" smtClean="0"/>
              <a:t>2026-09-17</a:t>
            </a:fld>
            <a:endParaRPr lang="sv-SE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FAF1F31-B6C6-19F1-442B-73CF151FBD7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SE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075094E0-E8C3-0F0A-22C0-7950168EB6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F4D678-DF0E-48E0-A67D-7B68CE6D513A}" type="slidenum">
              <a:rPr lang="sv-SE" smtClean="0"/>
              <a:t>‹#›</a:t>
            </a:fld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24248088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S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ruta 3">
            <a:extLst>
              <a:ext uri="{FF2B5EF4-FFF2-40B4-BE49-F238E27FC236}">
                <a16:creationId xmlns:a16="http://schemas.microsoft.com/office/drawing/2014/main" id="{5AE62AA6-8A8E-E126-5502-82443F08460E}"/>
              </a:ext>
            </a:extLst>
          </p:cNvPr>
          <p:cNvSpPr txBox="1"/>
          <p:nvPr/>
        </p:nvSpPr>
        <p:spPr>
          <a:xfrm>
            <a:off x="164460" y="118027"/>
            <a:ext cx="11963532" cy="21544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5400" b="1" noProof="0" dirty="0">
                <a:latin typeface="+mj-lt"/>
                <a:ea typeface="+mj-ea"/>
                <a:cs typeface="+mj-cs"/>
              </a:rPr>
              <a:t>IG20132 - Free3</a:t>
            </a:r>
          </a:p>
          <a:p>
            <a:pPr algn="ctr"/>
            <a:r>
              <a:rPr lang="en-GB" sz="4000" b="1" noProof="0" dirty="0">
                <a:latin typeface="+mj-lt"/>
                <a:ea typeface="+mj-ea"/>
                <a:cs typeface="+mj-cs"/>
              </a:rPr>
              <a:t>Empowering Europe's Cities to Build Greener, Healthier, </a:t>
            </a:r>
            <a:br>
              <a:rPr lang="en-GB" sz="4000" b="1" noProof="0" dirty="0">
                <a:latin typeface="+mj-lt"/>
                <a:ea typeface="+mj-ea"/>
                <a:cs typeface="+mj-cs"/>
              </a:rPr>
            </a:br>
            <a:r>
              <a:rPr lang="en-GB" sz="4000" b="1" noProof="0" dirty="0">
                <a:latin typeface="+mj-lt"/>
                <a:ea typeface="+mj-ea"/>
                <a:cs typeface="+mj-cs"/>
              </a:rPr>
              <a:t>and Climate-Resilient Urban Forests</a:t>
            </a:r>
          </a:p>
        </p:txBody>
      </p:sp>
      <p:pic>
        <p:nvPicPr>
          <p:cNvPr id="3" name="Bildobjekt 2" descr="En bild som visar text, Teckensnitt, logotyp, design&#10;&#10;AI-genererat innehåll kan vara felaktigt.">
            <a:extLst>
              <a:ext uri="{FF2B5EF4-FFF2-40B4-BE49-F238E27FC236}">
                <a16:creationId xmlns:a16="http://schemas.microsoft.com/office/drawing/2014/main" id="{C95F313A-239A-2BF9-A3D0-8253398DAFB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130" y="4555821"/>
            <a:ext cx="4653333" cy="2184152"/>
          </a:xfrm>
          <a:prstGeom prst="rect">
            <a:avLst/>
          </a:prstGeom>
        </p:spPr>
      </p:pic>
      <p:pic>
        <p:nvPicPr>
          <p:cNvPr id="6" name="Bildobjekt 5">
            <a:extLst>
              <a:ext uri="{FF2B5EF4-FFF2-40B4-BE49-F238E27FC236}">
                <a16:creationId xmlns:a16="http://schemas.microsoft.com/office/drawing/2014/main" id="{85DEBB46-5D7E-091E-C2E6-CDD7D0FFF1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9418" y="3628918"/>
            <a:ext cx="4117700" cy="3111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322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ubrik 5">
            <a:extLst>
              <a:ext uri="{FF2B5EF4-FFF2-40B4-BE49-F238E27FC236}">
                <a16:creationId xmlns:a16="http://schemas.microsoft.com/office/drawing/2014/main" id="{F932E2FC-5D4C-1789-ADC9-87B9C0ADD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SE"/>
          </a:p>
        </p:txBody>
      </p:sp>
    </p:spTree>
    <p:extLst>
      <p:ext uri="{BB962C8B-B14F-4D97-AF65-F5344CB8AC3E}">
        <p14:creationId xmlns:p14="http://schemas.microsoft.com/office/powerpoint/2010/main" val="17736698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69FD113EA837449AC3D4AF2142C57D" ma:contentTypeVersion="8" ma:contentTypeDescription="Skapa ett nytt dokument." ma:contentTypeScope="" ma:versionID="790302133f14367b3086e92b1fc5f823">
  <xsd:schema xmlns:xsd="http://www.w3.org/2001/XMLSchema" xmlns:xs="http://www.w3.org/2001/XMLSchema" xmlns:p="http://schemas.microsoft.com/office/2006/metadata/properties" xmlns:ns3="d8d4b5f3-fca1-46ee-9c75-74d658bb5144" xmlns:ns4="05b3545a-be7a-46df-bdbf-cf09b660b913" targetNamespace="http://schemas.microsoft.com/office/2006/metadata/properties" ma:root="true" ma:fieldsID="23a43b42715be9398e980207298eeb6b" ns3:_="" ns4:_="">
    <xsd:import namespace="d8d4b5f3-fca1-46ee-9c75-74d658bb5144"/>
    <xsd:import namespace="05b3545a-be7a-46df-bdbf-cf09b660b913"/>
    <xsd:element name="properties">
      <xsd:complexType>
        <xsd:sequence>
          <xsd:element name="documentManagement">
            <xsd:complexType>
              <xsd:all>
                <xsd:element ref="ns3:_activity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d4b5f3-fca1-46ee-9c75-74d658bb5144" elementFormDefault="qualified">
    <xsd:import namespace="http://schemas.microsoft.com/office/2006/documentManagement/types"/>
    <xsd:import namespace="http://schemas.microsoft.com/office/infopath/2007/PartnerControls"/>
    <xsd:element name="_activity" ma:index="8" nillable="true" ma:displayName="_activity" ma:hidden="true" ma:internalName="_activity">
      <xsd:simpleType>
        <xsd:restriction base="dms:Note"/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5b3545a-be7a-46df-bdbf-cf09b660b913" elementFormDefault="qualified">
    <xsd:import namespace="http://schemas.microsoft.com/office/2006/documentManagement/types"/>
    <xsd:import namespace="http://schemas.microsoft.com/office/infopath/2007/PartnerControls"/>
    <xsd:element name="SharedWithUsers" ma:index="9" nillable="true" ma:displayName="Delat med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0" nillable="true" ma:displayName="Delat med information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1" nillable="true" ma:displayName="Delar tips,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nehållstyp"/>
        <xsd:element ref="dc:title" minOccurs="0" maxOccurs="1" ma:index="4" ma:displayName="Rubrik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8d4b5f3-fca1-46ee-9c75-74d658bb5144" xsi:nil="true"/>
  </documentManagement>
</p:properties>
</file>

<file path=customXml/itemProps1.xml><?xml version="1.0" encoding="utf-8"?>
<ds:datastoreItem xmlns:ds="http://schemas.openxmlformats.org/officeDocument/2006/customXml" ds:itemID="{3E629690-493B-4EDA-BCE0-36344C6720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BA97CD-9059-4B9B-A8F3-49680FC6E4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d4b5f3-fca1-46ee-9c75-74d658bb5144"/>
    <ds:schemaRef ds:uri="05b3545a-be7a-46df-bdbf-cf09b660b91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90C75E6-727C-4E6F-B017-FA168E1E2785}">
  <ds:schemaRefs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d8d4b5f3-fca1-46ee-9c75-74d658bb5144"/>
    <ds:schemaRef ds:uri="http://schemas.microsoft.com/office/infopath/2007/PartnerControls"/>
    <ds:schemaRef ds:uri="05b3545a-be7a-46df-bdbf-cf09b660b913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8500</TotalTime>
  <Words>18</Words>
  <Application>Microsoft Office PowerPoint</Application>
  <PresentationFormat>Bredbild</PresentationFormat>
  <Paragraphs>3</Paragraphs>
  <Slides>2</Slides>
  <Notes>1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Office-tema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Connecting the dots</dc:title>
  <dc:creator>Johan Östberg</dc:creator>
  <cp:lastModifiedBy>Johan Östberg</cp:lastModifiedBy>
  <cp:revision>129</cp:revision>
  <dcterms:created xsi:type="dcterms:W3CDTF">2023-11-11T16:32:02Z</dcterms:created>
  <dcterms:modified xsi:type="dcterms:W3CDTF">2026-09-17T10:44:17Z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0x0101002069FD113EA837449AC3D4AF2142C57D</vt:lpwstr>
  </property>
</Properties>
</file>